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1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402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>
        <p:scale>
          <a:sx n="110" d="100"/>
          <a:sy n="110" d="100"/>
        </p:scale>
        <p:origin x="-366" y="-12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23/10/2024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değil.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537051"/>
            <a:ext cx="5762672" cy="461664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-8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-Tercih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6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-Öğrencinin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  Okulları</a:t>
            </a:r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Kİ OKULLAR</a:t>
            </a:r>
            <a:endParaRPr lang="vi-V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246609"/>
            <a:ext cx="4878992" cy="51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09" y="1265542"/>
            <a:ext cx="6132735" cy="511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7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32929" cy="1494573"/>
            <a:chOff x="1062713" y="1924127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8231" y="228529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02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672842" y="1878795"/>
            <a:ext cx="1692771" cy="1589915"/>
            <a:chOff x="6672842" y="1878795"/>
            <a:chExt cx="1692771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72842" y="2268381"/>
              <a:ext cx="16927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 Son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Haftası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098442" y="2230705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424242"/>
                </a:solidFill>
                <a:cs typeface="Arial" panose="020B0604020202020204" pitchFamily="34" charset="0"/>
              </a:rPr>
              <a:t>Sınavdan Bir Hafta Önce</a:t>
            </a:r>
            <a:endParaRPr lang="tr-TR" b="1" dirty="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Metin kutusu 48"/>
          <p:cNvSpPr txBox="1"/>
          <p:nvPr/>
        </p:nvSpPr>
        <p:spPr>
          <a:xfrm>
            <a:off x="5231904" y="2780928"/>
            <a:ext cx="4362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8. Sınıf Konuları</a:t>
            </a:r>
            <a:endParaRPr lang="tr-TR" sz="6000" b="1" dirty="0"/>
          </a:p>
        </p:txBody>
      </p:sp>
      <p:sp>
        <p:nvSpPr>
          <p:cNvPr id="3" name="Beşgen 2"/>
          <p:cNvSpPr/>
          <p:nvPr/>
        </p:nvSpPr>
        <p:spPr>
          <a:xfrm>
            <a:off x="1271464" y="2312876"/>
            <a:ext cx="3960440" cy="2520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2023-2024</a:t>
            </a:r>
            <a:endParaRPr lang="tr-TR" sz="4800" b="1" dirty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3870</TotalTime>
  <Words>650</Words>
  <Application>Microsoft Office PowerPoint</Application>
  <PresentationFormat>Özel</PresentationFormat>
  <Paragraphs>164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YEREL YERLEŞTİRMEDE Kİ OKULLAR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Eren</cp:lastModifiedBy>
  <cp:revision>304</cp:revision>
  <dcterms:created xsi:type="dcterms:W3CDTF">2014-09-22T14:05:42Z</dcterms:created>
  <dcterms:modified xsi:type="dcterms:W3CDTF">2024-10-23T06:13:14Z</dcterms:modified>
</cp:coreProperties>
</file>